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/>
    <p:restoredTop sz="94640"/>
  </p:normalViewPr>
  <p:slideViewPr>
    <p:cSldViewPr snapToGrid="0" snapToObjects="1">
      <p:cViewPr varScale="1">
        <p:scale>
          <a:sx n="71" d="100"/>
          <a:sy n="71" d="100"/>
        </p:scale>
        <p:origin x="168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Windows Hardening is Important.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Sebastian Gilarranz</a:t>
            </a:r>
          </a:p>
          <a:p>
            <a:r>
              <a:rPr lang="en-US" dirty="0" smtClean="0"/>
              <a:t>Sophomore</a:t>
            </a:r>
          </a:p>
          <a:p>
            <a:r>
              <a:rPr lang="en-US" dirty="0" smtClean="0"/>
              <a:t>BS computer science with emphasis in Cyber Security and a minor Business.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2022" y="2664341"/>
            <a:ext cx="3359978" cy="167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8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Anti-viruses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574831"/>
          </a:xfrm>
        </p:spPr>
        <p:txBody>
          <a:bodyPr/>
          <a:lstStyle/>
          <a:p>
            <a:r>
              <a:rPr lang="en-US" dirty="0" smtClean="0"/>
              <a:t>Last line of defense</a:t>
            </a:r>
          </a:p>
          <a:p>
            <a:r>
              <a:rPr lang="en-US" dirty="0"/>
              <a:t>U</a:t>
            </a:r>
            <a:r>
              <a:rPr lang="en-US" dirty="0" smtClean="0"/>
              <a:t>pdates</a:t>
            </a:r>
          </a:p>
          <a:p>
            <a:r>
              <a:rPr lang="en-US" dirty="0" smtClean="0"/>
              <a:t>Some examples of top anti-viruses include:</a:t>
            </a:r>
          </a:p>
          <a:p>
            <a:pPr lvl="3"/>
            <a:r>
              <a:rPr lang="en-US" dirty="0" smtClean="0"/>
              <a:t>Bitdefender plus</a:t>
            </a:r>
          </a:p>
          <a:p>
            <a:pPr lvl="3"/>
            <a:r>
              <a:rPr lang="en-US" dirty="0" smtClean="0"/>
              <a:t>Norton Basic</a:t>
            </a:r>
          </a:p>
          <a:p>
            <a:pPr lvl="3"/>
            <a:r>
              <a:rPr lang="en-US" dirty="0" smtClean="0"/>
              <a:t>Webroot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6787" y="2663686"/>
            <a:ext cx="3927681" cy="341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4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Hardening Windows</a:t>
            </a:r>
          </a:p>
          <a:p>
            <a:pPr lvl="1"/>
            <a:r>
              <a:rPr lang="en-US" dirty="0"/>
              <a:t>What it </a:t>
            </a:r>
            <a:r>
              <a:rPr lang="en-US" dirty="0" smtClean="0"/>
              <a:t>is</a:t>
            </a:r>
          </a:p>
          <a:p>
            <a:pPr lvl="1"/>
            <a:r>
              <a:rPr lang="en-US" dirty="0" smtClean="0"/>
              <a:t>Importance</a:t>
            </a:r>
            <a:endParaRPr lang="en-US" dirty="0"/>
          </a:p>
          <a:p>
            <a:r>
              <a:rPr lang="en-US" dirty="0" smtClean="0"/>
              <a:t>What we went over:</a:t>
            </a:r>
            <a:endParaRPr lang="en-US" dirty="0"/>
          </a:p>
          <a:p>
            <a:pPr lvl="1"/>
            <a:r>
              <a:rPr lang="en-US" dirty="0"/>
              <a:t>Registry settings </a:t>
            </a:r>
          </a:p>
          <a:p>
            <a:pPr lvl="1"/>
            <a:r>
              <a:rPr lang="en-US" dirty="0"/>
              <a:t>Account management</a:t>
            </a:r>
          </a:p>
          <a:p>
            <a:pPr lvl="1"/>
            <a:r>
              <a:rPr lang="en-US" dirty="0"/>
              <a:t>Keeping your system and applications up to date</a:t>
            </a:r>
          </a:p>
          <a:p>
            <a:pPr lvl="1"/>
            <a:r>
              <a:rPr lang="en-US" dirty="0"/>
              <a:t>Cleaning up programs</a:t>
            </a:r>
          </a:p>
          <a:p>
            <a:pPr lvl="1"/>
            <a:r>
              <a:rPr lang="en-US" dirty="0"/>
              <a:t>Firewalls</a:t>
            </a:r>
          </a:p>
          <a:p>
            <a:pPr lvl="1"/>
            <a:r>
              <a:rPr lang="en-US" dirty="0"/>
              <a:t>Anti-viruses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041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Windows hardening?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definition of hardening?</a:t>
            </a:r>
          </a:p>
          <a:p>
            <a:r>
              <a:rPr lang="en-US" dirty="0" smtClean="0"/>
              <a:t>What does it consist of?</a:t>
            </a:r>
          </a:p>
          <a:p>
            <a:r>
              <a:rPr lang="en-US" dirty="0" smtClean="0"/>
              <a:t>Who does it apply to?</a:t>
            </a:r>
          </a:p>
        </p:txBody>
      </p:sp>
    </p:spTree>
    <p:extLst>
      <p:ext uri="{BB962C8B-B14F-4D97-AF65-F5344CB8AC3E}">
        <p14:creationId xmlns:p14="http://schemas.microsoft.com/office/powerpoint/2010/main" val="161132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it important?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does it affect us?</a:t>
            </a:r>
          </a:p>
          <a:p>
            <a:r>
              <a:rPr lang="en-US" dirty="0" smtClean="0"/>
              <a:t>Scenario of importance</a:t>
            </a:r>
          </a:p>
          <a:p>
            <a:r>
              <a:rPr lang="en-US" dirty="0" smtClean="0"/>
              <a:t>2014 Yahoo breach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05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windows hardening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These are some steps to take to harden the windows system:</a:t>
            </a:r>
          </a:p>
          <a:p>
            <a:pPr lvl="1"/>
            <a:r>
              <a:rPr lang="en-US" dirty="0" smtClean="0"/>
              <a:t>Registry settings </a:t>
            </a:r>
          </a:p>
          <a:p>
            <a:pPr lvl="1"/>
            <a:r>
              <a:rPr lang="en-US" dirty="0" smtClean="0"/>
              <a:t>Account management</a:t>
            </a:r>
          </a:p>
          <a:p>
            <a:pPr lvl="1"/>
            <a:r>
              <a:rPr lang="en-US" dirty="0"/>
              <a:t>Keeping your system and applications up to </a:t>
            </a:r>
            <a:r>
              <a:rPr lang="en-US" dirty="0" smtClean="0"/>
              <a:t>date</a:t>
            </a:r>
          </a:p>
          <a:p>
            <a:pPr lvl="1"/>
            <a:r>
              <a:rPr lang="en-US" dirty="0"/>
              <a:t>Cleaning up </a:t>
            </a:r>
            <a:r>
              <a:rPr lang="en-US" dirty="0" smtClean="0"/>
              <a:t>programs</a:t>
            </a:r>
          </a:p>
          <a:p>
            <a:pPr lvl="1"/>
            <a:r>
              <a:rPr lang="en-US" dirty="0" smtClean="0"/>
              <a:t>Firewalls</a:t>
            </a:r>
          </a:p>
          <a:p>
            <a:pPr lvl="1"/>
            <a:r>
              <a:rPr lang="en-US" dirty="0" smtClean="0"/>
              <a:t>Anti-viruses</a:t>
            </a:r>
          </a:p>
        </p:txBody>
      </p:sp>
    </p:spTree>
    <p:extLst>
      <p:ext uri="{BB962C8B-B14F-4D97-AF65-F5344CB8AC3E}">
        <p14:creationId xmlns:p14="http://schemas.microsoft.com/office/powerpoint/2010/main" val="129937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Registry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windows registry is a database that stores setting for the operating system, and other important applications that use the registry.</a:t>
            </a:r>
          </a:p>
          <a:p>
            <a:r>
              <a:rPr lang="en-US" dirty="0" smtClean="0"/>
              <a:t>Examples of services that use the registry</a:t>
            </a:r>
          </a:p>
          <a:p>
            <a:r>
              <a:rPr lang="en-US" dirty="0" smtClean="0"/>
              <a:t>Why is it important?</a:t>
            </a:r>
          </a:p>
          <a:p>
            <a:r>
              <a:rPr lang="en-US" dirty="0" smtClean="0"/>
              <a:t>These are examples of values that affect system-wide security:</a:t>
            </a:r>
          </a:p>
          <a:p>
            <a:pPr lvl="2"/>
            <a:r>
              <a:rPr lang="en-US" dirty="0"/>
              <a:t>DefaultLaunchPermission</a:t>
            </a:r>
          </a:p>
          <a:p>
            <a:pPr lvl="2"/>
            <a:r>
              <a:rPr lang="en-US" dirty="0"/>
              <a:t>DefaultAccessPermission</a:t>
            </a:r>
          </a:p>
          <a:p>
            <a:pPr lvl="2"/>
            <a:r>
              <a:rPr lang="en-US" dirty="0"/>
              <a:t>LegacyAuthenticationLevel</a:t>
            </a:r>
          </a:p>
          <a:p>
            <a:pPr lvl="2"/>
            <a:r>
              <a:rPr lang="en-US" dirty="0"/>
              <a:t>LegacyImpersonationLevel</a:t>
            </a:r>
          </a:p>
          <a:p>
            <a:pPr lvl="2"/>
            <a:r>
              <a:rPr lang="en-US" dirty="0"/>
              <a:t>LegacySecureReferences</a:t>
            </a:r>
          </a:p>
          <a:p>
            <a:pPr lvl="2"/>
            <a:r>
              <a:rPr lang="en-US" dirty="0"/>
              <a:t>SRPRunningObjectChecks</a:t>
            </a:r>
          </a:p>
          <a:p>
            <a:pPr lvl="2"/>
            <a:r>
              <a:rPr lang="en-US" dirty="0"/>
              <a:t>SRPActivateAsActivatorChecks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02535"/>
            <a:ext cx="4846130" cy="207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09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Account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account management?</a:t>
            </a:r>
          </a:p>
          <a:p>
            <a:r>
              <a:rPr lang="en-US" dirty="0" smtClean="0"/>
              <a:t>Why is it important?</a:t>
            </a:r>
          </a:p>
          <a:p>
            <a:r>
              <a:rPr lang="en-US" dirty="0" smtClean="0"/>
              <a:t>Groups</a:t>
            </a:r>
          </a:p>
          <a:p>
            <a:r>
              <a:rPr lang="en-US" dirty="0" smtClean="0"/>
              <a:t>Some examples of standard windows groups :</a:t>
            </a:r>
          </a:p>
          <a:p>
            <a:pPr lvl="1"/>
            <a:r>
              <a:rPr lang="en-US" dirty="0" smtClean="0"/>
              <a:t>Administrators</a:t>
            </a:r>
          </a:p>
          <a:p>
            <a:pPr lvl="1"/>
            <a:r>
              <a:rPr lang="en-US" dirty="0" smtClean="0"/>
              <a:t>Guests </a:t>
            </a:r>
          </a:p>
          <a:p>
            <a:pPr lvl="1"/>
            <a:r>
              <a:rPr lang="en-US" dirty="0" smtClean="0"/>
              <a:t>Users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271837"/>
            <a:ext cx="3863720" cy="198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93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Keeping your system and applications up to date.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9"/>
            <a:ext cx="7315200" cy="1580918"/>
          </a:xfrm>
        </p:spPr>
        <p:txBody>
          <a:bodyPr/>
          <a:lstStyle/>
          <a:p>
            <a:r>
              <a:rPr lang="en-US" dirty="0" smtClean="0"/>
              <a:t>No one likes to update</a:t>
            </a:r>
          </a:p>
          <a:p>
            <a:r>
              <a:rPr lang="en-US" dirty="0" smtClean="0"/>
              <a:t>Need to get into the habit of updating</a:t>
            </a:r>
          </a:p>
          <a:p>
            <a:r>
              <a:rPr lang="en-US" dirty="0" smtClean="0"/>
              <a:t>Automatic updates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685" y="2445027"/>
            <a:ext cx="5648365" cy="375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51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up 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223109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 smtClean="0"/>
              <a:t>Junk slows us down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 smtClean="0"/>
              <a:t>The solution?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2329" y="1334480"/>
            <a:ext cx="4272139" cy="501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77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Firewalls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501405"/>
          </a:xfrm>
        </p:spPr>
        <p:txBody>
          <a:bodyPr/>
          <a:lstStyle/>
          <a:p>
            <a:r>
              <a:rPr lang="en-US" dirty="0" smtClean="0"/>
              <a:t>If you're not tech savvy you probably have heard of a firewall but don</a:t>
            </a:r>
            <a:r>
              <a:rPr lang="mr-IN" dirty="0" smtClean="0"/>
              <a:t>’</a:t>
            </a:r>
            <a:r>
              <a:rPr lang="en-US" dirty="0" smtClean="0"/>
              <a:t>t actually know what it does.</a:t>
            </a:r>
          </a:p>
          <a:p>
            <a:r>
              <a:rPr lang="en-US" dirty="0" smtClean="0"/>
              <a:t>What is a firewall?</a:t>
            </a:r>
          </a:p>
          <a:p>
            <a:r>
              <a:rPr lang="en-US" dirty="0" smtClean="0"/>
              <a:t>Windows Firewall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350" y="2365512"/>
            <a:ext cx="5717450" cy="379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719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6705</TotalTime>
  <Words>284</Words>
  <Application>Microsoft Macintosh PowerPoint</Application>
  <PresentationFormat>Widescreen</PresentationFormat>
  <Paragraphs>69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Corbel</vt:lpstr>
      <vt:lpstr>Mangal</vt:lpstr>
      <vt:lpstr>Wingdings 2</vt:lpstr>
      <vt:lpstr>Frame</vt:lpstr>
      <vt:lpstr>Why Windows Hardening is Important.</vt:lpstr>
      <vt:lpstr>What is Windows hardening?</vt:lpstr>
      <vt:lpstr>Why is it important?</vt:lpstr>
      <vt:lpstr>Steps to windows hardening</vt:lpstr>
      <vt:lpstr>Registry settings</vt:lpstr>
      <vt:lpstr>Account management</vt:lpstr>
      <vt:lpstr>Keeping your system and applications up to date.</vt:lpstr>
      <vt:lpstr>Cleaning up programs</vt:lpstr>
      <vt:lpstr>Firewalls</vt:lpstr>
      <vt:lpstr>Anti-viruses</vt:lpstr>
      <vt:lpstr>Recap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Windows Hardening is Important.</dc:title>
  <dc:creator>Microsoft Office User</dc:creator>
  <cp:lastModifiedBy>Microsoft Office User</cp:lastModifiedBy>
  <cp:revision>24</cp:revision>
  <dcterms:created xsi:type="dcterms:W3CDTF">2019-04-25T00:28:14Z</dcterms:created>
  <dcterms:modified xsi:type="dcterms:W3CDTF">2019-04-29T16:13:19Z</dcterms:modified>
</cp:coreProperties>
</file>

<file path=docProps/thumbnail.jpeg>
</file>